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86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4" r:id="rId15"/>
    <p:sldId id="275" r:id="rId16"/>
    <p:sldId id="278" r:id="rId17"/>
    <p:sldId id="279" r:id="rId18"/>
    <p:sldId id="280" r:id="rId19"/>
  </p:sldIdLst>
  <p:sldSz cx="12192000" cy="6858000"/>
  <p:notesSz cx="6858000" cy="12192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1"/>
    <p:restoredTop sz="94610"/>
  </p:normalViewPr>
  <p:slideViewPr>
    <p:cSldViewPr snapToGrid="0" snapToObjects="1">
      <p:cViewPr varScale="1">
        <p:scale>
          <a:sx n="119" d="100"/>
          <a:sy n="119" d="100"/>
        </p:scale>
        <p:origin x="4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91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81022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85176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2731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54826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59224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2132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36101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6756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080700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009790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33292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590209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324904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0943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767392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498264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705953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436775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199708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832550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5372961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981744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1764395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5264061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5017814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1347564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6985354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714794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6354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9173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61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8029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22690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29869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621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61251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32719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9007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007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A8C0FD-B54D-6CED-9D7C-49E6C51BD429}"/>
              </a:ext>
            </a:extLst>
          </p:cNvPr>
          <p:cNvSpPr txBox="1"/>
          <p:nvPr/>
        </p:nvSpPr>
        <p:spPr>
          <a:xfrm>
            <a:off x="7062952" y="5139559"/>
            <a:ext cx="3541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 Suraj Deepak Gangwani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| by Slidesgo</Template>
  <TotalTime>1009</TotalTime>
  <Words>21</Words>
  <Application>Microsoft Macintosh PowerPoint</Application>
  <PresentationFormat>Widescreen</PresentationFormat>
  <Paragraphs>18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Montserrat</vt:lpstr>
      <vt:lpstr>Montserrat ExtraBold</vt:lpstr>
      <vt:lpstr>Montserrat Medium</vt:lpstr>
      <vt:lpstr>Proxima Nova</vt:lpstr>
      <vt:lpstr>Proxima Nova Semibold</vt:lpstr>
      <vt:lpstr>Futuristic Background by Slidesgo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RefactAI</dc:title>
  <dc:subject>PptxGenJS Presentation</dc:subject>
  <dc:creator>Created by Marp</dc:creator>
  <cp:lastModifiedBy>Suraj Gangwani</cp:lastModifiedBy>
  <cp:revision>3</cp:revision>
  <dcterms:created xsi:type="dcterms:W3CDTF">2025-12-08T06:11:01Z</dcterms:created>
  <dcterms:modified xsi:type="dcterms:W3CDTF">2025-12-10T13:03:16Z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2025-12-08T06:16:38Z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7cb22001-b728-4c9b-b7eb-622cff29677f</vt:lpwstr>
  </property>
  <property fmtid="{D5CDD505-2E9C-101B-9397-08002B2CF9AE}" pid="8" name="MSIP_Label_a73fd474-4f3c-44ed-88fb-5cc4bd2471bf_ContentBits">
    <vt:lpwstr>0</vt:lpwstr>
  </property>
</Properties>
</file>